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33" d="100"/>
          <a:sy n="33" d="100"/>
        </p:scale>
        <p:origin x="1344" y="-1248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186204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042" y="6869858"/>
            <a:ext cx="7564406" cy="3024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/>
              <a:t>  </a:t>
            </a:r>
            <a:r>
              <a:rPr lang="bs-Latn-BA" sz="3600" b="1" dirty="0"/>
              <a:t>SHAREHOLDERS:</a:t>
            </a:r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bs-Latn-BA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30964" y="10453556"/>
            <a:ext cx="6624000" cy="341632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>
                <a:latin typeface="Arial" pitchFamily="34" charset="0"/>
                <a:cs typeface="Arial" pitchFamily="34" charset="0"/>
              </a:rPr>
              <a:t>User Manual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41741" y="16950786"/>
            <a:ext cx="540507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8141" y="2403149"/>
            <a:ext cx="20758147" cy="385200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>
              <a:spcAft>
                <a:spcPts val="600"/>
              </a:spcAft>
            </a:pPr>
            <a:r>
              <a:rPr lang="en-US" sz="3000" i="1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78623"/>
              </p:ext>
            </p:extLst>
          </p:nvPr>
        </p:nvGraphicFramePr>
        <p:xfrm>
          <a:off x="15741741" y="17597117"/>
          <a:ext cx="5405074" cy="11310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586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890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373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1072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Product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tr-TR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Unit </a:t>
                      </a:r>
                      <a:endParaRPr lang="tr-TR" sz="2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 Price($)</a:t>
                      </a:r>
                      <a:endParaRPr lang="en-US" sz="2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848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Connection Equipment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İçerik Yer Tutucusu 5">
            <a:extLst>
              <a:ext uri="{FF2B5EF4-FFF2-40B4-BE49-F238E27FC236}">
                <a16:creationId xmlns:a16="http://schemas.microsoft.com/office/drawing/2014/main" id="{720A2F19-6F5E-4229-897C-43E9480EF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9" y="7469116"/>
            <a:ext cx="1314851" cy="1525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Content Placeholder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368" b="14395"/>
          <a:stretch/>
        </p:blipFill>
        <p:spPr>
          <a:xfrm>
            <a:off x="1624416" y="7469118"/>
            <a:ext cx="1557524" cy="1491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İçerik Yer Tutucusu 5">
            <a:extLst>
              <a:ext uri="{FF2B5EF4-FFF2-40B4-BE49-F238E27FC236}">
                <a16:creationId xmlns:a16="http://schemas.microsoft.com/office/drawing/2014/main" id="{706AE0F8-2835-4FAB-B84C-28A09E49CC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40" y="7469118"/>
            <a:ext cx="1437732" cy="1491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İçerik Yer Tutucusu 12" descr="açık hava, gök, kişi, çayır içeren bir resim  Açıklama otomatik olarak oluşturuldu">
            <a:extLst>
              <a:ext uri="{FF2B5EF4-FFF2-40B4-BE49-F238E27FC236}">
                <a16:creationId xmlns:a16="http://schemas.microsoft.com/office/drawing/2014/main" id="{49A4A624-65D8-4D5A-9921-5B8A91C21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01" y="7469119"/>
            <a:ext cx="1420653" cy="1491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person smiling for the camera  Description automatically generated">
            <a:extLst>
              <a:ext uri="{FF2B5EF4-FFF2-40B4-BE49-F238E27FC236}">
                <a16:creationId xmlns:a16="http://schemas.microsoft.com/office/drawing/2014/main" id="{1642481B-9D83-4C22-AB79-CD3297849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13" y="7469119"/>
            <a:ext cx="1485859" cy="1491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284745" y="9021106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Hasan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Özkara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21487" y="9021106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Mert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Kayış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72459" y="9021105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Kağan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Özaslan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94536" y="9021104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Caner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Potur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66351" y="9021106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Ercan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Okatan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342815" y="6865699"/>
            <a:ext cx="6804000" cy="951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>
                <a:latin typeface="Arial" pitchFamily="34" charset="0"/>
                <a:cs typeface="Arial" pitchFamily="34" charset="0"/>
              </a:rPr>
              <a:t>style 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014" y="8239951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16033" y="11717333"/>
            <a:ext cx="1719736" cy="1289802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23484"/>
              </p:ext>
            </p:extLst>
          </p:nvPr>
        </p:nvGraphicFramePr>
        <p:xfrm>
          <a:off x="7871240" y="25060283"/>
          <a:ext cx="7543490" cy="296392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644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8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790849"/>
              </p:ext>
            </p:extLst>
          </p:nvPr>
        </p:nvGraphicFramePr>
        <p:xfrm>
          <a:off x="642154" y="14824832"/>
          <a:ext cx="13425619" cy="434557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9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066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53481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78258"/>
              </p:ext>
            </p:extLst>
          </p:nvPr>
        </p:nvGraphicFramePr>
        <p:xfrm>
          <a:off x="558798" y="19668103"/>
          <a:ext cx="14855932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2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966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05" y="6865699"/>
            <a:ext cx="6308283" cy="75485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13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14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5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8"/>
          <a:stretch>
            <a:fillRect/>
          </a:stretch>
        </p:blipFill>
        <p:spPr>
          <a:xfrm>
            <a:off x="10064536" y="23618110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D0D0CD9-C121-47D9-A55A-506975F56A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16033" y="14474761"/>
            <a:ext cx="1841663" cy="1548000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22F8F16-7EBB-44EE-AB9B-1DE0113405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055110" y="23647443"/>
            <a:ext cx="1139242" cy="7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5467</TotalTime>
  <Words>377</Words>
  <Application>Microsoft Office PowerPoint</Application>
  <PresentationFormat>Özel</PresentationFormat>
  <Paragraphs>163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Wingdings</vt:lpstr>
      <vt:lpstr>Droplet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kagan</cp:lastModifiedBy>
  <cp:revision>111</cp:revision>
  <dcterms:created xsi:type="dcterms:W3CDTF">2017-05-20T20:25:43Z</dcterms:created>
  <dcterms:modified xsi:type="dcterms:W3CDTF">2019-05-14T13:37:54Z</dcterms:modified>
</cp:coreProperties>
</file>